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4A58D2-C082-4E38-B786-0BEF4CFF8429}" v="64" dt="2022-01-24T17:21:38.3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14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- Environmental Stewardsh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D039F6F-4D46-4801-B107-D7CAE724C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5317" y="0"/>
            <a:ext cx="8001363" cy="685799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B5D031-3DF5-42BD-86EB-B547DC1F5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61688" y="2325900"/>
            <a:ext cx="3456432" cy="3197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FEF3DCB-351D-45EE-8536-F4806424C0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3088" y="5522976"/>
            <a:ext cx="3922775" cy="3742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Name, Family Business, Country</a:t>
            </a:r>
          </a:p>
        </p:txBody>
      </p:sp>
    </p:spTree>
    <p:extLst>
      <p:ext uri="{BB962C8B-B14F-4D97-AF65-F5344CB8AC3E}">
        <p14:creationId xmlns:p14="http://schemas.microsoft.com/office/powerpoint/2010/main" val="362993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- Shared Prosper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D039F6F-4D46-4801-B107-D7CAE724C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5317" y="0"/>
            <a:ext cx="8001363" cy="6857995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B5D031-3DF5-42BD-86EB-B547DC1F5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61688" y="2325900"/>
            <a:ext cx="3456432" cy="3197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FEF3DCB-351D-45EE-8536-F4806424C0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3088" y="5522976"/>
            <a:ext cx="3922775" cy="3742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Name, Family Business, Country</a:t>
            </a:r>
          </a:p>
        </p:txBody>
      </p:sp>
    </p:spTree>
    <p:extLst>
      <p:ext uri="{BB962C8B-B14F-4D97-AF65-F5344CB8AC3E}">
        <p14:creationId xmlns:p14="http://schemas.microsoft.com/office/powerpoint/2010/main" val="1328117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 - Social I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D039F6F-4D46-4801-B107-D7CAE724C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316" y="0"/>
            <a:ext cx="8001368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B5D031-3DF5-42BD-86EB-B547DC1F5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61688" y="2325900"/>
            <a:ext cx="3456432" cy="3197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FEF3DCB-351D-45EE-8536-F4806424C0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3088" y="5522976"/>
            <a:ext cx="3922775" cy="3742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Name, Family Business, Country</a:t>
            </a:r>
          </a:p>
        </p:txBody>
      </p:sp>
    </p:spTree>
    <p:extLst>
      <p:ext uri="{BB962C8B-B14F-4D97-AF65-F5344CB8AC3E}">
        <p14:creationId xmlns:p14="http://schemas.microsoft.com/office/powerpoint/2010/main" val="3454215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 - Good Govern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D039F6F-4D46-4801-B107-D7CAE724C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5316" y="0"/>
            <a:ext cx="8001368" cy="6857999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B5D031-3DF5-42BD-86EB-B547DC1F5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61688" y="2325900"/>
            <a:ext cx="3456432" cy="3197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FEF3DCB-351D-45EE-8536-F4806424C0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3088" y="5522976"/>
            <a:ext cx="3922775" cy="3742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Name, Family Business, Country</a:t>
            </a:r>
          </a:p>
        </p:txBody>
      </p:sp>
    </p:spTree>
    <p:extLst>
      <p:ext uri="{BB962C8B-B14F-4D97-AF65-F5344CB8AC3E}">
        <p14:creationId xmlns:p14="http://schemas.microsoft.com/office/powerpoint/2010/main" val="1393908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 - Sustainable Grow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D039F6F-4D46-4801-B107-D7CAE724C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5316" y="0"/>
            <a:ext cx="8001367" cy="6857999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B5D031-3DF5-42BD-86EB-B547DC1F5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61688" y="2325900"/>
            <a:ext cx="3456432" cy="3197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FEF3DCB-351D-45EE-8536-F4806424C0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3088" y="5522976"/>
            <a:ext cx="3922775" cy="3742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Name, Family Business, Country</a:t>
            </a:r>
          </a:p>
        </p:txBody>
      </p:sp>
    </p:spTree>
    <p:extLst>
      <p:ext uri="{BB962C8B-B14F-4D97-AF65-F5344CB8AC3E}">
        <p14:creationId xmlns:p14="http://schemas.microsoft.com/office/powerpoint/2010/main" val="1617760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 - Environmental Stewardsh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D039F6F-4D46-4801-B107-D7CAE724C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5316" y="0"/>
            <a:ext cx="8001367" cy="6857998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B5D031-3DF5-42BD-86EB-B547DC1F5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61688" y="2325900"/>
            <a:ext cx="3456432" cy="3197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FEF3DCB-351D-45EE-8536-F4806424C0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3088" y="5522976"/>
            <a:ext cx="3922775" cy="3742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Name, Family Business, Country</a:t>
            </a:r>
          </a:p>
        </p:txBody>
      </p:sp>
    </p:spTree>
    <p:extLst>
      <p:ext uri="{BB962C8B-B14F-4D97-AF65-F5344CB8AC3E}">
        <p14:creationId xmlns:p14="http://schemas.microsoft.com/office/powerpoint/2010/main" val="1711064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 - Shared Prosper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D039F6F-4D46-4801-B107-D7CAE724C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5316" y="0"/>
            <a:ext cx="8001366" cy="6857998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B5D031-3DF5-42BD-86EB-B547DC1F5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61688" y="2325900"/>
            <a:ext cx="3456432" cy="3197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FEF3DCB-351D-45EE-8536-F4806424C0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3088" y="5522976"/>
            <a:ext cx="3922775" cy="3742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Name, Family Business, Country</a:t>
            </a:r>
          </a:p>
        </p:txBody>
      </p:sp>
    </p:spTree>
    <p:extLst>
      <p:ext uri="{BB962C8B-B14F-4D97-AF65-F5344CB8AC3E}">
        <p14:creationId xmlns:p14="http://schemas.microsoft.com/office/powerpoint/2010/main" val="96858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- Social I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D039F6F-4D46-4801-B107-D7CAE724C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5316" y="0"/>
            <a:ext cx="8001366" cy="6857997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B5D031-3DF5-42BD-86EB-B547DC1F5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61688" y="2325900"/>
            <a:ext cx="3456432" cy="3197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FEF3DCB-351D-45EE-8536-F4806424C0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3088" y="5522976"/>
            <a:ext cx="3922775" cy="3742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Name, Family Business, Country</a:t>
            </a:r>
          </a:p>
        </p:txBody>
      </p:sp>
    </p:spTree>
    <p:extLst>
      <p:ext uri="{BB962C8B-B14F-4D97-AF65-F5344CB8AC3E}">
        <p14:creationId xmlns:p14="http://schemas.microsoft.com/office/powerpoint/2010/main" val="3930093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- Good Govern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D039F6F-4D46-4801-B107-D7CAE724C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5317" y="0"/>
            <a:ext cx="8001364" cy="6857997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B5D031-3DF5-42BD-86EB-B547DC1F5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61688" y="2325900"/>
            <a:ext cx="3456432" cy="3197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FEF3DCB-351D-45EE-8536-F4806424C0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3088" y="5522976"/>
            <a:ext cx="3922775" cy="3742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Name, Family Business, Country</a:t>
            </a:r>
          </a:p>
        </p:txBody>
      </p:sp>
    </p:spTree>
    <p:extLst>
      <p:ext uri="{BB962C8B-B14F-4D97-AF65-F5344CB8AC3E}">
        <p14:creationId xmlns:p14="http://schemas.microsoft.com/office/powerpoint/2010/main" val="359495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- Sustainable Grow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D039F6F-4D46-4801-B107-D7CAE724C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5317" y="0"/>
            <a:ext cx="8001364" cy="685799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B5D031-3DF5-42BD-86EB-B547DC1F5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61688" y="2325900"/>
            <a:ext cx="3456432" cy="31970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FEF3DCB-351D-45EE-8536-F4806424C0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3088" y="5522976"/>
            <a:ext cx="3922775" cy="3742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Name, Family Business, Country</a:t>
            </a:r>
          </a:p>
        </p:txBody>
      </p:sp>
    </p:spTree>
    <p:extLst>
      <p:ext uri="{BB962C8B-B14F-4D97-AF65-F5344CB8AC3E}">
        <p14:creationId xmlns:p14="http://schemas.microsoft.com/office/powerpoint/2010/main" val="3989300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083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A0BB0AF-E34A-45A0-AB35-A846B63383FB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A9470-66B3-4980-9495-8E8A1DAF09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537032"/>
      </p:ext>
    </p:extLst>
  </p:cSld>
  <p:clrMapOvr>
    <a:masterClrMapping/>
  </p:clrMapOvr>
</p:sld>
</file>

<file path=ppt/theme/theme1.xml><?xml version="1.0" encoding="utf-8"?>
<a:theme xmlns:a="http://schemas.openxmlformats.org/drawingml/2006/main" name="Pledge Card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edge Cards" id="{E6B3C41C-23C8-41AE-A7DC-559BBAE12C3D}" vid="{503D92A0-C7BD-4109-8D77-ECECA9CC2C6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E941858A63C8409C84A974BEC351D8" ma:contentTypeVersion="12" ma:contentTypeDescription="Create a new document." ma:contentTypeScope="" ma:versionID="b44c8d3dcaf487ad5268243620d33ade">
  <xsd:schema xmlns:xsd="http://www.w3.org/2001/XMLSchema" xmlns:xs="http://www.w3.org/2001/XMLSchema" xmlns:p="http://schemas.microsoft.com/office/2006/metadata/properties" xmlns:ns2="3e94e128-111b-47d4-93ab-b4722b26c5a7" xmlns:ns3="7a89d59d-43c7-4e16-a96a-36e88ae1594c" targetNamespace="http://schemas.microsoft.com/office/2006/metadata/properties" ma:root="true" ma:fieldsID="1d68c9ce7efb19b0f7a14bbe3e1e8662" ns2:_="" ns3:_="">
    <xsd:import namespace="3e94e128-111b-47d4-93ab-b4722b26c5a7"/>
    <xsd:import namespace="7a89d59d-43c7-4e16-a96a-36e88ae1594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94e128-111b-47d4-93ab-b4722b26c5a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89d59d-43c7-4e16-a96a-36e88ae159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29CE81-0847-46BA-AF5B-F8A78DA4CA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35CB4A-E231-4570-A8F9-FD40D3ED64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94e128-111b-47d4-93ab-b4722b26c5a7"/>
    <ds:schemaRef ds:uri="7a89d59d-43c7-4e16-a96a-36e88ae159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EA23B2-3768-4C3C-B63B-02A356D75E0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Pledge Cards</Template>
  <TotalTime>118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Pledge Cards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Helfand</dc:creator>
  <cp:lastModifiedBy>Beth Anne Griffith Helfand</cp:lastModifiedBy>
  <cp:revision>2</cp:revision>
  <dcterms:created xsi:type="dcterms:W3CDTF">2022-01-24T15:24:07Z</dcterms:created>
  <dcterms:modified xsi:type="dcterms:W3CDTF">2022-01-25T07:38:03Z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0x010100E8E941858A63C8409C84A974BEC351D8</vt:lpwstr>
  </property>
</Properties>
</file>