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4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Environmental Steward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3" cy="685799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6299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hared Prospe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3" cy="685799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3281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ocial I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16" y="0"/>
            <a:ext cx="8001368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4542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Good Gov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8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3939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ustainable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7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61776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Environmental Steward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7" cy="68579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7110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hared Prospe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6" cy="68579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9685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ocial I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6" cy="685799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9300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Good Gov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4" cy="685799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594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ustainable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4" cy="685799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9893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8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E02B0A-5F63-41F8-B5ED-06CFB2B416B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ABF6-11D4-4225-83B1-E9A901687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7851"/>
      </p:ext>
    </p:extLst>
  </p:cSld>
  <p:clrMapOvr>
    <a:masterClrMapping/>
  </p:clrMapOvr>
</p:sld>
</file>

<file path=ppt/theme/theme1.xml><?xml version="1.0" encoding="utf-8"?>
<a:theme xmlns:a="http://schemas.openxmlformats.org/drawingml/2006/main" name="Pledge Ca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edge Cards" id="{E6B3C41C-23C8-41AE-A7DC-559BBAE12C3D}" vid="{503D92A0-C7BD-4109-8D77-ECECA9CC2C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941858A63C8409C84A974BEC351D8" ma:contentTypeVersion="12" ma:contentTypeDescription="Create a new document." ma:contentTypeScope="" ma:versionID="b44c8d3dcaf487ad5268243620d33ade">
  <xsd:schema xmlns:xsd="http://www.w3.org/2001/XMLSchema" xmlns:xs="http://www.w3.org/2001/XMLSchema" xmlns:p="http://schemas.microsoft.com/office/2006/metadata/properties" xmlns:ns2="3e94e128-111b-47d4-93ab-b4722b26c5a7" xmlns:ns3="7a89d59d-43c7-4e16-a96a-36e88ae1594c" targetNamespace="http://schemas.microsoft.com/office/2006/metadata/properties" ma:root="true" ma:fieldsID="1d68c9ce7efb19b0f7a14bbe3e1e8662" ns2:_="" ns3:_="">
    <xsd:import namespace="3e94e128-111b-47d4-93ab-b4722b26c5a7"/>
    <xsd:import namespace="7a89d59d-43c7-4e16-a96a-36e88ae159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4e128-111b-47d4-93ab-b4722b26c5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9d59d-43c7-4e16-a96a-36e88ae15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A23B2-3768-4C3C-B63B-02A356D75E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35CB4A-E231-4570-A8F9-FD40D3ED6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4e128-111b-47d4-93ab-b4722b26c5a7"/>
    <ds:schemaRef ds:uri="7a89d59d-43c7-4e16-a96a-36e88ae15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29CE81-0847-46BA-AF5B-F8A78DA4CA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Pledge Cards</Template>
  <TotalTime>118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Pledge Cards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Helfand</dc:creator>
  <cp:lastModifiedBy>Beth Anne Griffith Helfand</cp:lastModifiedBy>
  <cp:revision>2</cp:revision>
  <dcterms:created xsi:type="dcterms:W3CDTF">2022-01-24T15:24:07Z</dcterms:created>
  <dcterms:modified xsi:type="dcterms:W3CDTF">2022-01-26T15:27:09Z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0x010100E8E941858A63C8409C84A974BEC351D8</vt:lpwstr>
  </property>
</Properties>
</file>